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5" r:id="rId11"/>
    <p:sldId id="268" r:id="rId12"/>
    <p:sldId id="266" r:id="rId13"/>
    <p:sldId id="267" r:id="rId14"/>
    <p:sldId id="263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40D4"/>
    <a:srgbClr val="DCD550"/>
    <a:srgbClr val="BD68FC"/>
    <a:srgbClr val="9E08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5B3EBD-B2F0-47A7-A9A2-E82DD81C6657}" v="387" dt="2022-12-19T14:06:41.4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D69D30-F504-4C93-8EA7-052ACD586A33}" type="doc">
      <dgm:prSet loTypeId="urn:microsoft.com/office/officeart/2005/8/layout/list1" loCatId="list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B0EFF1B-282C-4836-808B-9CD8057FEDDC}">
      <dgm:prSet/>
      <dgm:spPr/>
      <dgm:t>
        <a:bodyPr/>
        <a:lstStyle/>
        <a:p>
          <a:r>
            <a:rPr lang="de-DE"/>
            <a:t>Vorstellung</a:t>
          </a:r>
          <a:endParaRPr lang="en-US"/>
        </a:p>
      </dgm:t>
    </dgm:pt>
    <dgm:pt modelId="{0EBC02C1-E125-446B-8B1F-76BD92ED577A}" type="parTrans" cxnId="{35B2FCA7-F832-43E6-9862-258FFE8C63F4}">
      <dgm:prSet/>
      <dgm:spPr/>
      <dgm:t>
        <a:bodyPr/>
        <a:lstStyle/>
        <a:p>
          <a:endParaRPr lang="en-US"/>
        </a:p>
      </dgm:t>
    </dgm:pt>
    <dgm:pt modelId="{4EA33B9D-ACEE-4792-A3C9-4F1020A24766}" type="sibTrans" cxnId="{35B2FCA7-F832-43E6-9862-258FFE8C63F4}">
      <dgm:prSet/>
      <dgm:spPr/>
      <dgm:t>
        <a:bodyPr/>
        <a:lstStyle/>
        <a:p>
          <a:endParaRPr lang="en-US"/>
        </a:p>
      </dgm:t>
    </dgm:pt>
    <dgm:pt modelId="{5464CC7D-3E63-48DB-88E1-B10D64C18F24}">
      <dgm:prSet/>
      <dgm:spPr/>
      <dgm:t>
        <a:bodyPr/>
        <a:lstStyle/>
        <a:p>
          <a:r>
            <a:rPr lang="de-DE"/>
            <a:t>Arbeitsunterteilung</a:t>
          </a:r>
          <a:endParaRPr lang="en-US"/>
        </a:p>
      </dgm:t>
    </dgm:pt>
    <dgm:pt modelId="{B036B807-50E5-4574-8E05-A34056757B32}" type="parTrans" cxnId="{100314FF-EF08-4E15-8221-2472EA6E844A}">
      <dgm:prSet/>
      <dgm:spPr/>
      <dgm:t>
        <a:bodyPr/>
        <a:lstStyle/>
        <a:p>
          <a:endParaRPr lang="en-US"/>
        </a:p>
      </dgm:t>
    </dgm:pt>
    <dgm:pt modelId="{E53A2569-AC99-47DA-BD82-6926ABEC6136}" type="sibTrans" cxnId="{100314FF-EF08-4E15-8221-2472EA6E844A}">
      <dgm:prSet/>
      <dgm:spPr/>
      <dgm:t>
        <a:bodyPr/>
        <a:lstStyle/>
        <a:p>
          <a:endParaRPr lang="en-US"/>
        </a:p>
      </dgm:t>
    </dgm:pt>
    <dgm:pt modelId="{8ED75131-A63C-49A1-995A-B697F5446A16}" type="pres">
      <dgm:prSet presAssocID="{6DD69D30-F504-4C93-8EA7-052ACD586A33}" presName="linear" presStyleCnt="0">
        <dgm:presLayoutVars>
          <dgm:dir/>
          <dgm:animLvl val="lvl"/>
          <dgm:resizeHandles val="exact"/>
        </dgm:presLayoutVars>
      </dgm:prSet>
      <dgm:spPr/>
    </dgm:pt>
    <dgm:pt modelId="{7FB2057D-21E3-4E15-A044-66AD3AB44727}" type="pres">
      <dgm:prSet presAssocID="{3B0EFF1B-282C-4836-808B-9CD8057FEDDC}" presName="parentLin" presStyleCnt="0"/>
      <dgm:spPr/>
    </dgm:pt>
    <dgm:pt modelId="{43071EA3-EDC0-46C0-A4A4-464B6D013D37}" type="pres">
      <dgm:prSet presAssocID="{3B0EFF1B-282C-4836-808B-9CD8057FEDDC}" presName="parentLeftMargin" presStyleLbl="node1" presStyleIdx="0" presStyleCnt="2"/>
      <dgm:spPr/>
    </dgm:pt>
    <dgm:pt modelId="{06AA0054-1683-441B-A299-AD739B905524}" type="pres">
      <dgm:prSet presAssocID="{3B0EFF1B-282C-4836-808B-9CD8057FEDD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40F124F-2B4D-4A2B-8906-09156924BE17}" type="pres">
      <dgm:prSet presAssocID="{3B0EFF1B-282C-4836-808B-9CD8057FEDDC}" presName="negativeSpace" presStyleCnt="0"/>
      <dgm:spPr/>
    </dgm:pt>
    <dgm:pt modelId="{FFE78408-E901-416D-B019-EA81F71A3ECF}" type="pres">
      <dgm:prSet presAssocID="{3B0EFF1B-282C-4836-808B-9CD8057FEDDC}" presName="childText" presStyleLbl="conFgAcc1" presStyleIdx="0" presStyleCnt="2">
        <dgm:presLayoutVars>
          <dgm:bulletEnabled val="1"/>
        </dgm:presLayoutVars>
      </dgm:prSet>
      <dgm:spPr/>
    </dgm:pt>
    <dgm:pt modelId="{DB8DC01A-5D56-4A80-B724-F07FBBB344DF}" type="pres">
      <dgm:prSet presAssocID="{4EA33B9D-ACEE-4792-A3C9-4F1020A24766}" presName="spaceBetweenRectangles" presStyleCnt="0"/>
      <dgm:spPr/>
    </dgm:pt>
    <dgm:pt modelId="{46F570D5-311B-44F1-A7BF-48C447F2A57F}" type="pres">
      <dgm:prSet presAssocID="{5464CC7D-3E63-48DB-88E1-B10D64C18F24}" presName="parentLin" presStyleCnt="0"/>
      <dgm:spPr/>
    </dgm:pt>
    <dgm:pt modelId="{07A30A44-1AC0-4DC3-94A5-BDD39265BC39}" type="pres">
      <dgm:prSet presAssocID="{5464CC7D-3E63-48DB-88E1-B10D64C18F24}" presName="parentLeftMargin" presStyleLbl="node1" presStyleIdx="0" presStyleCnt="2"/>
      <dgm:spPr/>
    </dgm:pt>
    <dgm:pt modelId="{A19F6C8A-E04E-46F2-8A9B-670CA53D0E53}" type="pres">
      <dgm:prSet presAssocID="{5464CC7D-3E63-48DB-88E1-B10D64C18F2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17832D3-F449-4666-9DAB-C86986EE75E5}" type="pres">
      <dgm:prSet presAssocID="{5464CC7D-3E63-48DB-88E1-B10D64C18F24}" presName="negativeSpace" presStyleCnt="0"/>
      <dgm:spPr/>
    </dgm:pt>
    <dgm:pt modelId="{79ABFBB7-113E-4962-96C1-26FB7D51879F}" type="pres">
      <dgm:prSet presAssocID="{5464CC7D-3E63-48DB-88E1-B10D64C18F2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0E451D3C-FBCD-41F0-820B-E811B6EC878D}" type="presOf" srcId="{3B0EFF1B-282C-4836-808B-9CD8057FEDDC}" destId="{43071EA3-EDC0-46C0-A4A4-464B6D013D37}" srcOrd="0" destOrd="0" presId="urn:microsoft.com/office/officeart/2005/8/layout/list1"/>
    <dgm:cxn modelId="{35B2FCA7-F832-43E6-9862-258FFE8C63F4}" srcId="{6DD69D30-F504-4C93-8EA7-052ACD586A33}" destId="{3B0EFF1B-282C-4836-808B-9CD8057FEDDC}" srcOrd="0" destOrd="0" parTransId="{0EBC02C1-E125-446B-8B1F-76BD92ED577A}" sibTransId="{4EA33B9D-ACEE-4792-A3C9-4F1020A24766}"/>
    <dgm:cxn modelId="{75CC1BB7-2CE8-4B4F-950D-9A015D18342C}" type="presOf" srcId="{5464CC7D-3E63-48DB-88E1-B10D64C18F24}" destId="{A19F6C8A-E04E-46F2-8A9B-670CA53D0E53}" srcOrd="1" destOrd="0" presId="urn:microsoft.com/office/officeart/2005/8/layout/list1"/>
    <dgm:cxn modelId="{972E54CD-A9B0-4AA3-8DF8-02C161C3A3A1}" type="presOf" srcId="{5464CC7D-3E63-48DB-88E1-B10D64C18F24}" destId="{07A30A44-1AC0-4DC3-94A5-BDD39265BC39}" srcOrd="0" destOrd="0" presId="urn:microsoft.com/office/officeart/2005/8/layout/list1"/>
    <dgm:cxn modelId="{096A61F0-6A4E-4332-AE79-812B26BF926A}" type="presOf" srcId="{6DD69D30-F504-4C93-8EA7-052ACD586A33}" destId="{8ED75131-A63C-49A1-995A-B697F5446A16}" srcOrd="0" destOrd="0" presId="urn:microsoft.com/office/officeart/2005/8/layout/list1"/>
    <dgm:cxn modelId="{A3E403F5-3E6D-4981-B725-0DFE4E215941}" type="presOf" srcId="{3B0EFF1B-282C-4836-808B-9CD8057FEDDC}" destId="{06AA0054-1683-441B-A299-AD739B905524}" srcOrd="1" destOrd="0" presId="urn:microsoft.com/office/officeart/2005/8/layout/list1"/>
    <dgm:cxn modelId="{100314FF-EF08-4E15-8221-2472EA6E844A}" srcId="{6DD69D30-F504-4C93-8EA7-052ACD586A33}" destId="{5464CC7D-3E63-48DB-88E1-B10D64C18F24}" srcOrd="1" destOrd="0" parTransId="{B036B807-50E5-4574-8E05-A34056757B32}" sibTransId="{E53A2569-AC99-47DA-BD82-6926ABEC6136}"/>
    <dgm:cxn modelId="{83CA11DC-A45B-4B42-81B0-E9299A4D9E08}" type="presParOf" srcId="{8ED75131-A63C-49A1-995A-B697F5446A16}" destId="{7FB2057D-21E3-4E15-A044-66AD3AB44727}" srcOrd="0" destOrd="0" presId="urn:microsoft.com/office/officeart/2005/8/layout/list1"/>
    <dgm:cxn modelId="{EB090041-554A-4850-94A9-D48DC30CB3DB}" type="presParOf" srcId="{7FB2057D-21E3-4E15-A044-66AD3AB44727}" destId="{43071EA3-EDC0-46C0-A4A4-464B6D013D37}" srcOrd="0" destOrd="0" presId="urn:microsoft.com/office/officeart/2005/8/layout/list1"/>
    <dgm:cxn modelId="{C044F324-7B2E-4F75-8C31-477FF86C595C}" type="presParOf" srcId="{7FB2057D-21E3-4E15-A044-66AD3AB44727}" destId="{06AA0054-1683-441B-A299-AD739B905524}" srcOrd="1" destOrd="0" presId="urn:microsoft.com/office/officeart/2005/8/layout/list1"/>
    <dgm:cxn modelId="{8C4D12E2-B675-4AEF-954B-BF62E7CB7FFE}" type="presParOf" srcId="{8ED75131-A63C-49A1-995A-B697F5446A16}" destId="{940F124F-2B4D-4A2B-8906-09156924BE17}" srcOrd="1" destOrd="0" presId="urn:microsoft.com/office/officeart/2005/8/layout/list1"/>
    <dgm:cxn modelId="{9E41A6B3-7899-44F1-AD19-43E393BAA76C}" type="presParOf" srcId="{8ED75131-A63C-49A1-995A-B697F5446A16}" destId="{FFE78408-E901-416D-B019-EA81F71A3ECF}" srcOrd="2" destOrd="0" presId="urn:microsoft.com/office/officeart/2005/8/layout/list1"/>
    <dgm:cxn modelId="{A5B27B42-BABD-4D1B-A678-149032793803}" type="presParOf" srcId="{8ED75131-A63C-49A1-995A-B697F5446A16}" destId="{DB8DC01A-5D56-4A80-B724-F07FBBB344DF}" srcOrd="3" destOrd="0" presId="urn:microsoft.com/office/officeart/2005/8/layout/list1"/>
    <dgm:cxn modelId="{20258B66-6761-4CB4-842C-63F07FB09FC1}" type="presParOf" srcId="{8ED75131-A63C-49A1-995A-B697F5446A16}" destId="{46F570D5-311B-44F1-A7BF-48C447F2A57F}" srcOrd="4" destOrd="0" presId="urn:microsoft.com/office/officeart/2005/8/layout/list1"/>
    <dgm:cxn modelId="{787154EC-2436-4709-97B8-DE2A4686FC2B}" type="presParOf" srcId="{46F570D5-311B-44F1-A7BF-48C447F2A57F}" destId="{07A30A44-1AC0-4DC3-94A5-BDD39265BC39}" srcOrd="0" destOrd="0" presId="urn:microsoft.com/office/officeart/2005/8/layout/list1"/>
    <dgm:cxn modelId="{2331B49F-44AD-4071-B0DA-E18D0725AF2C}" type="presParOf" srcId="{46F570D5-311B-44F1-A7BF-48C447F2A57F}" destId="{A19F6C8A-E04E-46F2-8A9B-670CA53D0E53}" srcOrd="1" destOrd="0" presId="urn:microsoft.com/office/officeart/2005/8/layout/list1"/>
    <dgm:cxn modelId="{47D856F0-D6A1-4650-A947-C7F6DCE86CEF}" type="presParOf" srcId="{8ED75131-A63C-49A1-995A-B697F5446A16}" destId="{D17832D3-F449-4666-9DAB-C86986EE75E5}" srcOrd="5" destOrd="0" presId="urn:microsoft.com/office/officeart/2005/8/layout/list1"/>
    <dgm:cxn modelId="{30E8991B-7DE0-4CBA-AFE2-117062A7CDF9}" type="presParOf" srcId="{8ED75131-A63C-49A1-995A-B697F5446A16}" destId="{79ABFBB7-113E-4962-96C1-26FB7D51879F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CA7FEF-1C34-456D-B7F3-A3FE30D53DB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EDB2AD1-88E7-48A5-803A-3D5C1491B2C2}">
      <dgm:prSet/>
      <dgm:spPr/>
      <dgm:t>
        <a:bodyPr/>
        <a:lstStyle/>
        <a:p>
          <a:pPr>
            <a:defRPr cap="all"/>
          </a:pPr>
          <a:r>
            <a:rPr lang="de-DE"/>
            <a:t>Beweggründe für dieses Projekt</a:t>
          </a:r>
          <a:endParaRPr lang="en-US"/>
        </a:p>
      </dgm:t>
    </dgm:pt>
    <dgm:pt modelId="{9384F8F3-2005-4C7B-B2DE-BB0805E44507}" type="parTrans" cxnId="{C2991F2E-13CE-45C1-8E0D-957DFF42E9FF}">
      <dgm:prSet/>
      <dgm:spPr/>
      <dgm:t>
        <a:bodyPr/>
        <a:lstStyle/>
        <a:p>
          <a:endParaRPr lang="en-US"/>
        </a:p>
      </dgm:t>
    </dgm:pt>
    <dgm:pt modelId="{6E6479AD-1DF2-40B2-B5C6-D37770B8C2A0}" type="sibTrans" cxnId="{C2991F2E-13CE-45C1-8E0D-957DFF42E9FF}">
      <dgm:prSet/>
      <dgm:spPr/>
      <dgm:t>
        <a:bodyPr/>
        <a:lstStyle/>
        <a:p>
          <a:endParaRPr lang="en-US"/>
        </a:p>
      </dgm:t>
    </dgm:pt>
    <dgm:pt modelId="{5AFFD3F3-4784-4E0C-BC77-CCCB411DF951}">
      <dgm:prSet/>
      <dgm:spPr/>
      <dgm:t>
        <a:bodyPr/>
        <a:lstStyle/>
        <a:p>
          <a:pPr>
            <a:defRPr cap="all"/>
          </a:pPr>
          <a:r>
            <a:rPr lang="de-DE"/>
            <a:t>Einblick in das Thema Musikproduktion</a:t>
          </a:r>
          <a:endParaRPr lang="en-US"/>
        </a:p>
      </dgm:t>
    </dgm:pt>
    <dgm:pt modelId="{EA06456B-C060-49F2-81E8-3940A9959F41}" type="parTrans" cxnId="{479A4CC7-A15A-4AF6-A00B-1BAA734073DF}">
      <dgm:prSet/>
      <dgm:spPr/>
      <dgm:t>
        <a:bodyPr/>
        <a:lstStyle/>
        <a:p>
          <a:endParaRPr lang="en-US"/>
        </a:p>
      </dgm:t>
    </dgm:pt>
    <dgm:pt modelId="{8237D70F-5E38-4631-8402-95B0316525D7}" type="sibTrans" cxnId="{479A4CC7-A15A-4AF6-A00B-1BAA734073DF}">
      <dgm:prSet/>
      <dgm:spPr/>
      <dgm:t>
        <a:bodyPr/>
        <a:lstStyle/>
        <a:p>
          <a:endParaRPr lang="en-US"/>
        </a:p>
      </dgm:t>
    </dgm:pt>
    <dgm:pt modelId="{ED4F2682-65BC-4683-BBB2-CAD0D86401CE}">
      <dgm:prSet/>
      <dgm:spPr/>
      <dgm:t>
        <a:bodyPr/>
        <a:lstStyle/>
        <a:p>
          <a:pPr>
            <a:defRPr cap="all"/>
          </a:pPr>
          <a:r>
            <a:rPr lang="de-DE"/>
            <a:t>Warum MIDI?</a:t>
          </a:r>
          <a:endParaRPr lang="en-US"/>
        </a:p>
      </dgm:t>
    </dgm:pt>
    <dgm:pt modelId="{657E7B09-902F-4F8A-BED0-C29BFB405556}" type="parTrans" cxnId="{DD59ACED-772B-4692-A053-30DAFC528794}">
      <dgm:prSet/>
      <dgm:spPr/>
      <dgm:t>
        <a:bodyPr/>
        <a:lstStyle/>
        <a:p>
          <a:endParaRPr lang="en-US"/>
        </a:p>
      </dgm:t>
    </dgm:pt>
    <dgm:pt modelId="{284ACEA5-8915-4FAA-980E-8653BD771414}" type="sibTrans" cxnId="{DD59ACED-772B-4692-A053-30DAFC528794}">
      <dgm:prSet/>
      <dgm:spPr/>
      <dgm:t>
        <a:bodyPr/>
        <a:lstStyle/>
        <a:p>
          <a:endParaRPr lang="en-US"/>
        </a:p>
      </dgm:t>
    </dgm:pt>
    <dgm:pt modelId="{ADA942F1-FB24-465A-BF87-92541A024F09}" type="pres">
      <dgm:prSet presAssocID="{3DCA7FEF-1C34-456D-B7F3-A3FE30D53DB2}" presName="root" presStyleCnt="0">
        <dgm:presLayoutVars>
          <dgm:dir/>
          <dgm:resizeHandles val="exact"/>
        </dgm:presLayoutVars>
      </dgm:prSet>
      <dgm:spPr/>
    </dgm:pt>
    <dgm:pt modelId="{60745E07-FE9C-452A-8631-190FED2C4322}" type="pres">
      <dgm:prSet presAssocID="{0EDB2AD1-88E7-48A5-803A-3D5C1491B2C2}" presName="compNode" presStyleCnt="0"/>
      <dgm:spPr/>
    </dgm:pt>
    <dgm:pt modelId="{323B76C9-A3F6-44A8-833B-417ECE04CCA3}" type="pres">
      <dgm:prSet presAssocID="{0EDB2AD1-88E7-48A5-803A-3D5C1491B2C2}" presName="iconBgRect" presStyleLbl="bgShp" presStyleIdx="0" presStyleCnt="3"/>
      <dgm:spPr/>
    </dgm:pt>
    <dgm:pt modelId="{E6212DB5-AC3F-4641-AE83-296316929E9E}" type="pres">
      <dgm:prSet presAssocID="{0EDB2AD1-88E7-48A5-803A-3D5C1491B2C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8CEE4FB4-9811-4499-AC9A-DE19F0AD5765}" type="pres">
      <dgm:prSet presAssocID="{0EDB2AD1-88E7-48A5-803A-3D5C1491B2C2}" presName="spaceRect" presStyleCnt="0"/>
      <dgm:spPr/>
    </dgm:pt>
    <dgm:pt modelId="{71336498-A19C-432B-A07C-D792DDEDB303}" type="pres">
      <dgm:prSet presAssocID="{0EDB2AD1-88E7-48A5-803A-3D5C1491B2C2}" presName="textRect" presStyleLbl="revTx" presStyleIdx="0" presStyleCnt="3">
        <dgm:presLayoutVars>
          <dgm:chMax val="1"/>
          <dgm:chPref val="1"/>
        </dgm:presLayoutVars>
      </dgm:prSet>
      <dgm:spPr/>
    </dgm:pt>
    <dgm:pt modelId="{940CBDCE-6518-4CD6-8802-9C54B5C2B047}" type="pres">
      <dgm:prSet presAssocID="{6E6479AD-1DF2-40B2-B5C6-D37770B8C2A0}" presName="sibTrans" presStyleCnt="0"/>
      <dgm:spPr/>
    </dgm:pt>
    <dgm:pt modelId="{EFF6C251-C950-4A22-BEBF-142358B32EBE}" type="pres">
      <dgm:prSet presAssocID="{5AFFD3F3-4784-4E0C-BC77-CCCB411DF951}" presName="compNode" presStyleCnt="0"/>
      <dgm:spPr/>
    </dgm:pt>
    <dgm:pt modelId="{5A733943-BD8B-40E0-BDCC-1C468F9F7708}" type="pres">
      <dgm:prSet presAssocID="{5AFFD3F3-4784-4E0C-BC77-CCCB411DF951}" presName="iconBgRect" presStyleLbl="bgShp" presStyleIdx="1" presStyleCnt="3"/>
      <dgm:spPr/>
    </dgm:pt>
    <dgm:pt modelId="{DBB3C607-53E3-4EEE-BC7A-BF3F485DF498}" type="pres">
      <dgm:prSet presAssocID="{5AFFD3F3-4784-4E0C-BC77-CCCB411DF95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lühlampe"/>
        </a:ext>
      </dgm:extLst>
    </dgm:pt>
    <dgm:pt modelId="{C295BC71-831B-48A2-B7BC-F60700FEAA56}" type="pres">
      <dgm:prSet presAssocID="{5AFFD3F3-4784-4E0C-BC77-CCCB411DF951}" presName="spaceRect" presStyleCnt="0"/>
      <dgm:spPr/>
    </dgm:pt>
    <dgm:pt modelId="{7ADF1203-818C-4C84-A027-4AC1ED791E24}" type="pres">
      <dgm:prSet presAssocID="{5AFFD3F3-4784-4E0C-BC77-CCCB411DF951}" presName="textRect" presStyleLbl="revTx" presStyleIdx="1" presStyleCnt="3">
        <dgm:presLayoutVars>
          <dgm:chMax val="1"/>
          <dgm:chPref val="1"/>
        </dgm:presLayoutVars>
      </dgm:prSet>
      <dgm:spPr/>
    </dgm:pt>
    <dgm:pt modelId="{90238076-7ADB-43A6-8A94-867EB8649F97}" type="pres">
      <dgm:prSet presAssocID="{8237D70F-5E38-4631-8402-95B0316525D7}" presName="sibTrans" presStyleCnt="0"/>
      <dgm:spPr/>
    </dgm:pt>
    <dgm:pt modelId="{32A0D86B-7292-44B2-AC49-47206EA780E0}" type="pres">
      <dgm:prSet presAssocID="{ED4F2682-65BC-4683-BBB2-CAD0D86401CE}" presName="compNode" presStyleCnt="0"/>
      <dgm:spPr/>
    </dgm:pt>
    <dgm:pt modelId="{03C743BF-3C0A-482A-BF98-18550A05F791}" type="pres">
      <dgm:prSet presAssocID="{ED4F2682-65BC-4683-BBB2-CAD0D86401CE}" presName="iconBgRect" presStyleLbl="bgShp" presStyleIdx="2" presStyleCnt="3"/>
      <dgm:spPr/>
    </dgm:pt>
    <dgm:pt modelId="{1178786F-4B7F-45F7-B1FC-F3966A717635}" type="pres">
      <dgm:prSet presAssocID="{ED4F2682-65BC-4683-BBB2-CAD0D86401C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um Set"/>
        </a:ext>
      </dgm:extLst>
    </dgm:pt>
    <dgm:pt modelId="{7CBB4276-0DD4-42B3-9AE1-22EBDFAE3B92}" type="pres">
      <dgm:prSet presAssocID="{ED4F2682-65BC-4683-BBB2-CAD0D86401CE}" presName="spaceRect" presStyleCnt="0"/>
      <dgm:spPr/>
    </dgm:pt>
    <dgm:pt modelId="{5E807E19-5CE3-4347-9207-71C8C8E40079}" type="pres">
      <dgm:prSet presAssocID="{ED4F2682-65BC-4683-BBB2-CAD0D86401C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C84E71C-C357-422F-9F0E-44E77A80AFD5}" type="presOf" srcId="{0EDB2AD1-88E7-48A5-803A-3D5C1491B2C2}" destId="{71336498-A19C-432B-A07C-D792DDEDB303}" srcOrd="0" destOrd="0" presId="urn:microsoft.com/office/officeart/2018/5/layout/IconCircleLabelList"/>
    <dgm:cxn modelId="{C2991F2E-13CE-45C1-8E0D-957DFF42E9FF}" srcId="{3DCA7FEF-1C34-456D-B7F3-A3FE30D53DB2}" destId="{0EDB2AD1-88E7-48A5-803A-3D5C1491B2C2}" srcOrd="0" destOrd="0" parTransId="{9384F8F3-2005-4C7B-B2DE-BB0805E44507}" sibTransId="{6E6479AD-1DF2-40B2-B5C6-D37770B8C2A0}"/>
    <dgm:cxn modelId="{E391275D-33A6-416C-94D8-A03AC0143F76}" type="presOf" srcId="{5AFFD3F3-4784-4E0C-BC77-CCCB411DF951}" destId="{7ADF1203-818C-4C84-A027-4AC1ED791E24}" srcOrd="0" destOrd="0" presId="urn:microsoft.com/office/officeart/2018/5/layout/IconCircleLabelList"/>
    <dgm:cxn modelId="{7ECF774C-C629-4C9C-9437-F91D94D95FF4}" type="presOf" srcId="{3DCA7FEF-1C34-456D-B7F3-A3FE30D53DB2}" destId="{ADA942F1-FB24-465A-BF87-92541A024F09}" srcOrd="0" destOrd="0" presId="urn:microsoft.com/office/officeart/2018/5/layout/IconCircleLabelList"/>
    <dgm:cxn modelId="{C4F9CAB2-B198-4DCA-AD97-CEFE8D63C681}" type="presOf" srcId="{ED4F2682-65BC-4683-BBB2-CAD0D86401CE}" destId="{5E807E19-5CE3-4347-9207-71C8C8E40079}" srcOrd="0" destOrd="0" presId="urn:microsoft.com/office/officeart/2018/5/layout/IconCircleLabelList"/>
    <dgm:cxn modelId="{479A4CC7-A15A-4AF6-A00B-1BAA734073DF}" srcId="{3DCA7FEF-1C34-456D-B7F3-A3FE30D53DB2}" destId="{5AFFD3F3-4784-4E0C-BC77-CCCB411DF951}" srcOrd="1" destOrd="0" parTransId="{EA06456B-C060-49F2-81E8-3940A9959F41}" sibTransId="{8237D70F-5E38-4631-8402-95B0316525D7}"/>
    <dgm:cxn modelId="{DD59ACED-772B-4692-A053-30DAFC528794}" srcId="{3DCA7FEF-1C34-456D-B7F3-A3FE30D53DB2}" destId="{ED4F2682-65BC-4683-BBB2-CAD0D86401CE}" srcOrd="2" destOrd="0" parTransId="{657E7B09-902F-4F8A-BED0-C29BFB405556}" sibTransId="{284ACEA5-8915-4FAA-980E-8653BD771414}"/>
    <dgm:cxn modelId="{BEA19037-3103-4365-BD35-E41A150BEF9B}" type="presParOf" srcId="{ADA942F1-FB24-465A-BF87-92541A024F09}" destId="{60745E07-FE9C-452A-8631-190FED2C4322}" srcOrd="0" destOrd="0" presId="urn:microsoft.com/office/officeart/2018/5/layout/IconCircleLabelList"/>
    <dgm:cxn modelId="{E2A1526C-861B-4A67-8359-1CFFC79D01B7}" type="presParOf" srcId="{60745E07-FE9C-452A-8631-190FED2C4322}" destId="{323B76C9-A3F6-44A8-833B-417ECE04CCA3}" srcOrd="0" destOrd="0" presId="urn:microsoft.com/office/officeart/2018/5/layout/IconCircleLabelList"/>
    <dgm:cxn modelId="{BDDCF8A4-8700-4BBD-8E9F-7E247B80C66A}" type="presParOf" srcId="{60745E07-FE9C-452A-8631-190FED2C4322}" destId="{E6212DB5-AC3F-4641-AE83-296316929E9E}" srcOrd="1" destOrd="0" presId="urn:microsoft.com/office/officeart/2018/5/layout/IconCircleLabelList"/>
    <dgm:cxn modelId="{FF047B63-80F5-486A-8214-9CB65869796B}" type="presParOf" srcId="{60745E07-FE9C-452A-8631-190FED2C4322}" destId="{8CEE4FB4-9811-4499-AC9A-DE19F0AD5765}" srcOrd="2" destOrd="0" presId="urn:microsoft.com/office/officeart/2018/5/layout/IconCircleLabelList"/>
    <dgm:cxn modelId="{F7EAE9B3-84C5-48AC-99FF-6A6385D36309}" type="presParOf" srcId="{60745E07-FE9C-452A-8631-190FED2C4322}" destId="{71336498-A19C-432B-A07C-D792DDEDB303}" srcOrd="3" destOrd="0" presId="urn:microsoft.com/office/officeart/2018/5/layout/IconCircleLabelList"/>
    <dgm:cxn modelId="{16EC3B71-888F-48D3-B063-BA76CD34E15E}" type="presParOf" srcId="{ADA942F1-FB24-465A-BF87-92541A024F09}" destId="{940CBDCE-6518-4CD6-8802-9C54B5C2B047}" srcOrd="1" destOrd="0" presId="urn:microsoft.com/office/officeart/2018/5/layout/IconCircleLabelList"/>
    <dgm:cxn modelId="{001D5C8E-39D7-48E8-B286-213585D32730}" type="presParOf" srcId="{ADA942F1-FB24-465A-BF87-92541A024F09}" destId="{EFF6C251-C950-4A22-BEBF-142358B32EBE}" srcOrd="2" destOrd="0" presId="urn:microsoft.com/office/officeart/2018/5/layout/IconCircleLabelList"/>
    <dgm:cxn modelId="{9E9E11EF-70F5-44F8-ABA4-F1D3C3F302D8}" type="presParOf" srcId="{EFF6C251-C950-4A22-BEBF-142358B32EBE}" destId="{5A733943-BD8B-40E0-BDCC-1C468F9F7708}" srcOrd="0" destOrd="0" presId="urn:microsoft.com/office/officeart/2018/5/layout/IconCircleLabelList"/>
    <dgm:cxn modelId="{94A8B335-968F-448F-BBBC-BB2D2CC74834}" type="presParOf" srcId="{EFF6C251-C950-4A22-BEBF-142358B32EBE}" destId="{DBB3C607-53E3-4EEE-BC7A-BF3F485DF498}" srcOrd="1" destOrd="0" presId="urn:microsoft.com/office/officeart/2018/5/layout/IconCircleLabelList"/>
    <dgm:cxn modelId="{0546E67A-DCDA-49AC-B920-D4964028231E}" type="presParOf" srcId="{EFF6C251-C950-4A22-BEBF-142358B32EBE}" destId="{C295BC71-831B-48A2-B7BC-F60700FEAA56}" srcOrd="2" destOrd="0" presId="urn:microsoft.com/office/officeart/2018/5/layout/IconCircleLabelList"/>
    <dgm:cxn modelId="{99F02202-2E83-49A2-95B1-52D62301F695}" type="presParOf" srcId="{EFF6C251-C950-4A22-BEBF-142358B32EBE}" destId="{7ADF1203-818C-4C84-A027-4AC1ED791E24}" srcOrd="3" destOrd="0" presId="urn:microsoft.com/office/officeart/2018/5/layout/IconCircleLabelList"/>
    <dgm:cxn modelId="{28B2FEC0-FD45-4269-A586-2BD544D0B215}" type="presParOf" srcId="{ADA942F1-FB24-465A-BF87-92541A024F09}" destId="{90238076-7ADB-43A6-8A94-867EB8649F97}" srcOrd="3" destOrd="0" presId="urn:microsoft.com/office/officeart/2018/5/layout/IconCircleLabelList"/>
    <dgm:cxn modelId="{53B1C0A6-B29B-4577-8489-FF64E6BBCA16}" type="presParOf" srcId="{ADA942F1-FB24-465A-BF87-92541A024F09}" destId="{32A0D86B-7292-44B2-AC49-47206EA780E0}" srcOrd="4" destOrd="0" presId="urn:microsoft.com/office/officeart/2018/5/layout/IconCircleLabelList"/>
    <dgm:cxn modelId="{E555BD2B-8551-48EB-A44C-50DD0E8F6861}" type="presParOf" srcId="{32A0D86B-7292-44B2-AC49-47206EA780E0}" destId="{03C743BF-3C0A-482A-BF98-18550A05F791}" srcOrd="0" destOrd="0" presId="urn:microsoft.com/office/officeart/2018/5/layout/IconCircleLabelList"/>
    <dgm:cxn modelId="{F99D7834-433A-4D3F-9CCC-50B5CB1051A7}" type="presParOf" srcId="{32A0D86B-7292-44B2-AC49-47206EA780E0}" destId="{1178786F-4B7F-45F7-B1FC-F3966A717635}" srcOrd="1" destOrd="0" presId="urn:microsoft.com/office/officeart/2018/5/layout/IconCircleLabelList"/>
    <dgm:cxn modelId="{62821E21-1C68-4E61-BCC1-DA0282F24A27}" type="presParOf" srcId="{32A0D86B-7292-44B2-AC49-47206EA780E0}" destId="{7CBB4276-0DD4-42B3-9AE1-22EBDFAE3B92}" srcOrd="2" destOrd="0" presId="urn:microsoft.com/office/officeart/2018/5/layout/IconCircleLabelList"/>
    <dgm:cxn modelId="{7BECE99A-F77E-4958-838E-A96B2EA14D47}" type="presParOf" srcId="{32A0D86B-7292-44B2-AC49-47206EA780E0}" destId="{5E807E19-5CE3-4347-9207-71C8C8E4007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A4F375-CB89-498F-9CCE-E5562FA686DD}" type="doc">
      <dgm:prSet loTypeId="urn:microsoft.com/office/officeart/2008/layout/LinedList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1EC94F6-C70E-4CF9-8855-82780573B65A}">
      <dgm:prSet/>
      <dgm:spPr/>
      <dgm:t>
        <a:bodyPr/>
        <a:lstStyle/>
        <a:p>
          <a:r>
            <a:rPr lang="de-DE"/>
            <a:t>Noten und Akkorde in das MIDI-Format umwandeln.</a:t>
          </a:r>
          <a:endParaRPr lang="en-US"/>
        </a:p>
      </dgm:t>
    </dgm:pt>
    <dgm:pt modelId="{E90D5BF3-2BCD-4F68-9402-9DB08CFFB949}" type="parTrans" cxnId="{9AF74A77-DE91-4996-9440-4D6CA43BAD12}">
      <dgm:prSet/>
      <dgm:spPr/>
      <dgm:t>
        <a:bodyPr/>
        <a:lstStyle/>
        <a:p>
          <a:endParaRPr lang="en-US"/>
        </a:p>
      </dgm:t>
    </dgm:pt>
    <dgm:pt modelId="{FCED6BCA-FFA6-437B-B159-5AA6EBD8102C}" type="sibTrans" cxnId="{9AF74A77-DE91-4996-9440-4D6CA43BAD12}">
      <dgm:prSet/>
      <dgm:spPr/>
      <dgm:t>
        <a:bodyPr/>
        <a:lstStyle/>
        <a:p>
          <a:endParaRPr lang="en-US"/>
        </a:p>
      </dgm:t>
    </dgm:pt>
    <dgm:pt modelId="{97F3E0B0-AEF2-4466-8031-88255532FF1C}">
      <dgm:prSet/>
      <dgm:spPr/>
      <dgm:t>
        <a:bodyPr/>
        <a:lstStyle/>
        <a:p>
          <a:r>
            <a:rPr lang="de-DE"/>
            <a:t>Möglichst geringe Latenz</a:t>
          </a:r>
          <a:endParaRPr lang="en-US"/>
        </a:p>
      </dgm:t>
    </dgm:pt>
    <dgm:pt modelId="{4E555EF1-1205-4C47-BC78-57B34AC2F930}" type="parTrans" cxnId="{10E8716A-02F7-4C2B-9466-7F882DA6A5EC}">
      <dgm:prSet/>
      <dgm:spPr/>
      <dgm:t>
        <a:bodyPr/>
        <a:lstStyle/>
        <a:p>
          <a:endParaRPr lang="en-US"/>
        </a:p>
      </dgm:t>
    </dgm:pt>
    <dgm:pt modelId="{89BD1144-E726-4419-BCE4-7639F55358E0}" type="sibTrans" cxnId="{10E8716A-02F7-4C2B-9466-7F882DA6A5EC}">
      <dgm:prSet/>
      <dgm:spPr/>
      <dgm:t>
        <a:bodyPr/>
        <a:lstStyle/>
        <a:p>
          <a:endParaRPr lang="en-US"/>
        </a:p>
      </dgm:t>
    </dgm:pt>
    <dgm:pt modelId="{3919E42E-16FD-435C-93DE-59419CCF32D9}">
      <dgm:prSet/>
      <dgm:spPr/>
      <dgm:t>
        <a:bodyPr/>
        <a:lstStyle/>
        <a:p>
          <a:r>
            <a:rPr lang="de-DE"/>
            <a:t>MIDI-Signale an die USB-Schnittstelle eines PCs übertragen</a:t>
          </a:r>
          <a:endParaRPr lang="en-US"/>
        </a:p>
      </dgm:t>
    </dgm:pt>
    <dgm:pt modelId="{10AE5F6C-F048-4E3C-8A1B-2701219B927E}" type="parTrans" cxnId="{B9EA8664-80CD-41C7-BFFE-19DB6886682C}">
      <dgm:prSet/>
      <dgm:spPr/>
      <dgm:t>
        <a:bodyPr/>
        <a:lstStyle/>
        <a:p>
          <a:endParaRPr lang="en-US"/>
        </a:p>
      </dgm:t>
    </dgm:pt>
    <dgm:pt modelId="{9F0B1394-2475-4A85-B856-EC16B6BD8AE0}" type="sibTrans" cxnId="{B9EA8664-80CD-41C7-BFFE-19DB6886682C}">
      <dgm:prSet/>
      <dgm:spPr/>
      <dgm:t>
        <a:bodyPr/>
        <a:lstStyle/>
        <a:p>
          <a:endParaRPr lang="en-US"/>
        </a:p>
      </dgm:t>
    </dgm:pt>
    <dgm:pt modelId="{786F2138-C4B0-4B34-8FD0-B0021A686FE6}">
      <dgm:prSet/>
      <dgm:spPr/>
      <dgm:t>
        <a:bodyPr/>
        <a:lstStyle/>
        <a:p>
          <a:r>
            <a:rPr lang="de-DE"/>
            <a:t>Signale können am PC beliebig interpretiert werden</a:t>
          </a:r>
          <a:endParaRPr lang="en-US"/>
        </a:p>
      </dgm:t>
    </dgm:pt>
    <dgm:pt modelId="{C9AFCC4A-2AE7-4AFF-9C10-9C56A5AAD09C}" type="parTrans" cxnId="{11389E2C-ABF3-46B3-A453-81F07E10DC09}">
      <dgm:prSet/>
      <dgm:spPr/>
      <dgm:t>
        <a:bodyPr/>
        <a:lstStyle/>
        <a:p>
          <a:endParaRPr lang="en-US"/>
        </a:p>
      </dgm:t>
    </dgm:pt>
    <dgm:pt modelId="{35787843-631C-4EAE-8925-1BEB835B16DC}" type="sibTrans" cxnId="{11389E2C-ABF3-46B3-A453-81F07E10DC09}">
      <dgm:prSet/>
      <dgm:spPr/>
      <dgm:t>
        <a:bodyPr/>
        <a:lstStyle/>
        <a:p>
          <a:endParaRPr lang="en-US"/>
        </a:p>
      </dgm:t>
    </dgm:pt>
    <dgm:pt modelId="{CBFF49DA-CA9C-4AA8-8234-28BA71336CDC}" type="pres">
      <dgm:prSet presAssocID="{7FA4F375-CB89-498F-9CCE-E5562FA686DD}" presName="vert0" presStyleCnt="0">
        <dgm:presLayoutVars>
          <dgm:dir/>
          <dgm:animOne val="branch"/>
          <dgm:animLvl val="lvl"/>
        </dgm:presLayoutVars>
      </dgm:prSet>
      <dgm:spPr/>
    </dgm:pt>
    <dgm:pt modelId="{073CA3C4-522A-405A-8A8D-4C8081900812}" type="pres">
      <dgm:prSet presAssocID="{D1EC94F6-C70E-4CF9-8855-82780573B65A}" presName="thickLine" presStyleLbl="alignNode1" presStyleIdx="0" presStyleCnt="4"/>
      <dgm:spPr/>
    </dgm:pt>
    <dgm:pt modelId="{4CDD95F2-E7D9-470D-9E73-0EF9C5C9D3B2}" type="pres">
      <dgm:prSet presAssocID="{D1EC94F6-C70E-4CF9-8855-82780573B65A}" presName="horz1" presStyleCnt="0"/>
      <dgm:spPr/>
    </dgm:pt>
    <dgm:pt modelId="{55782949-1B85-4C88-ABFC-16BAAEFD81BE}" type="pres">
      <dgm:prSet presAssocID="{D1EC94F6-C70E-4CF9-8855-82780573B65A}" presName="tx1" presStyleLbl="revTx" presStyleIdx="0" presStyleCnt="4"/>
      <dgm:spPr/>
    </dgm:pt>
    <dgm:pt modelId="{67B4F1A9-537C-4D01-AA0B-0AEEBC078C9E}" type="pres">
      <dgm:prSet presAssocID="{D1EC94F6-C70E-4CF9-8855-82780573B65A}" presName="vert1" presStyleCnt="0"/>
      <dgm:spPr/>
    </dgm:pt>
    <dgm:pt modelId="{760881FD-F70D-4995-B936-D78EF482B69B}" type="pres">
      <dgm:prSet presAssocID="{97F3E0B0-AEF2-4466-8031-88255532FF1C}" presName="thickLine" presStyleLbl="alignNode1" presStyleIdx="1" presStyleCnt="4"/>
      <dgm:spPr/>
    </dgm:pt>
    <dgm:pt modelId="{A103F65D-0571-4276-B7D1-4F68DEA51BA1}" type="pres">
      <dgm:prSet presAssocID="{97F3E0B0-AEF2-4466-8031-88255532FF1C}" presName="horz1" presStyleCnt="0"/>
      <dgm:spPr/>
    </dgm:pt>
    <dgm:pt modelId="{DF3E8FBB-E2DB-4D85-9FBB-949766BE6EF5}" type="pres">
      <dgm:prSet presAssocID="{97F3E0B0-AEF2-4466-8031-88255532FF1C}" presName="tx1" presStyleLbl="revTx" presStyleIdx="1" presStyleCnt="4"/>
      <dgm:spPr/>
    </dgm:pt>
    <dgm:pt modelId="{4CE1F280-FED9-4C5A-B2E4-D0676BEC3ADC}" type="pres">
      <dgm:prSet presAssocID="{97F3E0B0-AEF2-4466-8031-88255532FF1C}" presName="vert1" presStyleCnt="0"/>
      <dgm:spPr/>
    </dgm:pt>
    <dgm:pt modelId="{835AEB09-4BF4-44FA-A750-CDBCD5BBE012}" type="pres">
      <dgm:prSet presAssocID="{3919E42E-16FD-435C-93DE-59419CCF32D9}" presName="thickLine" presStyleLbl="alignNode1" presStyleIdx="2" presStyleCnt="4"/>
      <dgm:spPr/>
    </dgm:pt>
    <dgm:pt modelId="{52464B53-1F38-44BA-AEF3-6A226ECB1C77}" type="pres">
      <dgm:prSet presAssocID="{3919E42E-16FD-435C-93DE-59419CCF32D9}" presName="horz1" presStyleCnt="0"/>
      <dgm:spPr/>
    </dgm:pt>
    <dgm:pt modelId="{5BFDB276-EBAB-4030-96A0-9615E7FDB3B8}" type="pres">
      <dgm:prSet presAssocID="{3919E42E-16FD-435C-93DE-59419CCF32D9}" presName="tx1" presStyleLbl="revTx" presStyleIdx="2" presStyleCnt="4"/>
      <dgm:spPr/>
    </dgm:pt>
    <dgm:pt modelId="{B59F6178-D1CE-45AA-8103-63B8D2A039E4}" type="pres">
      <dgm:prSet presAssocID="{3919E42E-16FD-435C-93DE-59419CCF32D9}" presName="vert1" presStyleCnt="0"/>
      <dgm:spPr/>
    </dgm:pt>
    <dgm:pt modelId="{08FE6374-3551-41C6-9C4B-2C80D750C2EE}" type="pres">
      <dgm:prSet presAssocID="{786F2138-C4B0-4B34-8FD0-B0021A686FE6}" presName="thickLine" presStyleLbl="alignNode1" presStyleIdx="3" presStyleCnt="4"/>
      <dgm:spPr/>
    </dgm:pt>
    <dgm:pt modelId="{1628C77B-4724-431A-8BAD-A5A035256CB4}" type="pres">
      <dgm:prSet presAssocID="{786F2138-C4B0-4B34-8FD0-B0021A686FE6}" presName="horz1" presStyleCnt="0"/>
      <dgm:spPr/>
    </dgm:pt>
    <dgm:pt modelId="{1B0EEC2F-5BF5-4FE2-9648-DFF4DCAA7904}" type="pres">
      <dgm:prSet presAssocID="{786F2138-C4B0-4B34-8FD0-B0021A686FE6}" presName="tx1" presStyleLbl="revTx" presStyleIdx="3" presStyleCnt="4"/>
      <dgm:spPr/>
    </dgm:pt>
    <dgm:pt modelId="{B92CF146-EE1B-48EF-98F4-292E84D884CE}" type="pres">
      <dgm:prSet presAssocID="{786F2138-C4B0-4B34-8FD0-B0021A686FE6}" presName="vert1" presStyleCnt="0"/>
      <dgm:spPr/>
    </dgm:pt>
  </dgm:ptLst>
  <dgm:cxnLst>
    <dgm:cxn modelId="{D130B726-AB4A-464D-9290-76F4B457D474}" type="presOf" srcId="{7FA4F375-CB89-498F-9CCE-E5562FA686DD}" destId="{CBFF49DA-CA9C-4AA8-8234-28BA71336CDC}" srcOrd="0" destOrd="0" presId="urn:microsoft.com/office/officeart/2008/layout/LinedList"/>
    <dgm:cxn modelId="{11389E2C-ABF3-46B3-A453-81F07E10DC09}" srcId="{7FA4F375-CB89-498F-9CCE-E5562FA686DD}" destId="{786F2138-C4B0-4B34-8FD0-B0021A686FE6}" srcOrd="3" destOrd="0" parTransId="{C9AFCC4A-2AE7-4AFF-9C10-9C56A5AAD09C}" sibTransId="{35787843-631C-4EAE-8925-1BEB835B16DC}"/>
    <dgm:cxn modelId="{B9EA8664-80CD-41C7-BFFE-19DB6886682C}" srcId="{7FA4F375-CB89-498F-9CCE-E5562FA686DD}" destId="{3919E42E-16FD-435C-93DE-59419CCF32D9}" srcOrd="2" destOrd="0" parTransId="{10AE5F6C-F048-4E3C-8A1B-2701219B927E}" sibTransId="{9F0B1394-2475-4A85-B856-EC16B6BD8AE0}"/>
    <dgm:cxn modelId="{10E8716A-02F7-4C2B-9466-7F882DA6A5EC}" srcId="{7FA4F375-CB89-498F-9CCE-E5562FA686DD}" destId="{97F3E0B0-AEF2-4466-8031-88255532FF1C}" srcOrd="1" destOrd="0" parTransId="{4E555EF1-1205-4C47-BC78-57B34AC2F930}" sibTransId="{89BD1144-E726-4419-BCE4-7639F55358E0}"/>
    <dgm:cxn modelId="{C7747C74-30DE-415E-925F-B706B3881845}" type="presOf" srcId="{97F3E0B0-AEF2-4466-8031-88255532FF1C}" destId="{DF3E8FBB-E2DB-4D85-9FBB-949766BE6EF5}" srcOrd="0" destOrd="0" presId="urn:microsoft.com/office/officeart/2008/layout/LinedList"/>
    <dgm:cxn modelId="{9AF74A77-DE91-4996-9440-4D6CA43BAD12}" srcId="{7FA4F375-CB89-498F-9CCE-E5562FA686DD}" destId="{D1EC94F6-C70E-4CF9-8855-82780573B65A}" srcOrd="0" destOrd="0" parTransId="{E90D5BF3-2BCD-4F68-9402-9DB08CFFB949}" sibTransId="{FCED6BCA-FFA6-437B-B159-5AA6EBD8102C}"/>
    <dgm:cxn modelId="{BBF32D81-E488-4386-8179-E4C2125E6AEE}" type="presOf" srcId="{D1EC94F6-C70E-4CF9-8855-82780573B65A}" destId="{55782949-1B85-4C88-ABFC-16BAAEFD81BE}" srcOrd="0" destOrd="0" presId="urn:microsoft.com/office/officeart/2008/layout/LinedList"/>
    <dgm:cxn modelId="{95AC3887-D18F-441C-B86E-DC9CBC784535}" type="presOf" srcId="{3919E42E-16FD-435C-93DE-59419CCF32D9}" destId="{5BFDB276-EBAB-4030-96A0-9615E7FDB3B8}" srcOrd="0" destOrd="0" presId="urn:microsoft.com/office/officeart/2008/layout/LinedList"/>
    <dgm:cxn modelId="{7FDF6FDB-9DAA-410A-A738-8BE43A546207}" type="presOf" srcId="{786F2138-C4B0-4B34-8FD0-B0021A686FE6}" destId="{1B0EEC2F-5BF5-4FE2-9648-DFF4DCAA7904}" srcOrd="0" destOrd="0" presId="urn:microsoft.com/office/officeart/2008/layout/LinedList"/>
    <dgm:cxn modelId="{E70D3AFA-5B3B-486F-8515-5AB0211FEA91}" type="presParOf" srcId="{CBFF49DA-CA9C-4AA8-8234-28BA71336CDC}" destId="{073CA3C4-522A-405A-8A8D-4C8081900812}" srcOrd="0" destOrd="0" presId="urn:microsoft.com/office/officeart/2008/layout/LinedList"/>
    <dgm:cxn modelId="{B2D8F185-E3F2-4804-BE13-5015DBEBABC4}" type="presParOf" srcId="{CBFF49DA-CA9C-4AA8-8234-28BA71336CDC}" destId="{4CDD95F2-E7D9-470D-9E73-0EF9C5C9D3B2}" srcOrd="1" destOrd="0" presId="urn:microsoft.com/office/officeart/2008/layout/LinedList"/>
    <dgm:cxn modelId="{88A93BAE-D3B1-4E8A-BBF4-58B75A7C5B9E}" type="presParOf" srcId="{4CDD95F2-E7D9-470D-9E73-0EF9C5C9D3B2}" destId="{55782949-1B85-4C88-ABFC-16BAAEFD81BE}" srcOrd="0" destOrd="0" presId="urn:microsoft.com/office/officeart/2008/layout/LinedList"/>
    <dgm:cxn modelId="{4319BF02-1C78-4197-8355-EF023F157549}" type="presParOf" srcId="{4CDD95F2-E7D9-470D-9E73-0EF9C5C9D3B2}" destId="{67B4F1A9-537C-4D01-AA0B-0AEEBC078C9E}" srcOrd="1" destOrd="0" presId="urn:microsoft.com/office/officeart/2008/layout/LinedList"/>
    <dgm:cxn modelId="{6E5A8725-415F-411B-B517-49887956A4BE}" type="presParOf" srcId="{CBFF49DA-CA9C-4AA8-8234-28BA71336CDC}" destId="{760881FD-F70D-4995-B936-D78EF482B69B}" srcOrd="2" destOrd="0" presId="urn:microsoft.com/office/officeart/2008/layout/LinedList"/>
    <dgm:cxn modelId="{049D6B12-7328-48E0-A407-F8FE73C5ECFD}" type="presParOf" srcId="{CBFF49DA-CA9C-4AA8-8234-28BA71336CDC}" destId="{A103F65D-0571-4276-B7D1-4F68DEA51BA1}" srcOrd="3" destOrd="0" presId="urn:microsoft.com/office/officeart/2008/layout/LinedList"/>
    <dgm:cxn modelId="{EABBE154-048E-49CE-9801-8E86430712CF}" type="presParOf" srcId="{A103F65D-0571-4276-B7D1-4F68DEA51BA1}" destId="{DF3E8FBB-E2DB-4D85-9FBB-949766BE6EF5}" srcOrd="0" destOrd="0" presId="urn:microsoft.com/office/officeart/2008/layout/LinedList"/>
    <dgm:cxn modelId="{C374828A-4813-4C63-A9D5-EC660B729B5F}" type="presParOf" srcId="{A103F65D-0571-4276-B7D1-4F68DEA51BA1}" destId="{4CE1F280-FED9-4C5A-B2E4-D0676BEC3ADC}" srcOrd="1" destOrd="0" presId="urn:microsoft.com/office/officeart/2008/layout/LinedList"/>
    <dgm:cxn modelId="{90BAE4D8-57E1-42DA-9B9E-7BDC4C0FC00E}" type="presParOf" srcId="{CBFF49DA-CA9C-4AA8-8234-28BA71336CDC}" destId="{835AEB09-4BF4-44FA-A750-CDBCD5BBE012}" srcOrd="4" destOrd="0" presId="urn:microsoft.com/office/officeart/2008/layout/LinedList"/>
    <dgm:cxn modelId="{2103872D-FAE4-4780-B977-929D4B4997E7}" type="presParOf" srcId="{CBFF49DA-CA9C-4AA8-8234-28BA71336CDC}" destId="{52464B53-1F38-44BA-AEF3-6A226ECB1C77}" srcOrd="5" destOrd="0" presId="urn:microsoft.com/office/officeart/2008/layout/LinedList"/>
    <dgm:cxn modelId="{D99CEFBD-81A8-4531-B57B-56E2C4D68996}" type="presParOf" srcId="{52464B53-1F38-44BA-AEF3-6A226ECB1C77}" destId="{5BFDB276-EBAB-4030-96A0-9615E7FDB3B8}" srcOrd="0" destOrd="0" presId="urn:microsoft.com/office/officeart/2008/layout/LinedList"/>
    <dgm:cxn modelId="{330A01CE-4139-440E-9FF5-0E2DD2CD6F63}" type="presParOf" srcId="{52464B53-1F38-44BA-AEF3-6A226ECB1C77}" destId="{B59F6178-D1CE-45AA-8103-63B8D2A039E4}" srcOrd="1" destOrd="0" presId="urn:microsoft.com/office/officeart/2008/layout/LinedList"/>
    <dgm:cxn modelId="{B6B0B8CC-6FF2-4EF8-8745-4F675ADA2CCD}" type="presParOf" srcId="{CBFF49DA-CA9C-4AA8-8234-28BA71336CDC}" destId="{08FE6374-3551-41C6-9C4B-2C80D750C2EE}" srcOrd="6" destOrd="0" presId="urn:microsoft.com/office/officeart/2008/layout/LinedList"/>
    <dgm:cxn modelId="{78DF8BE0-83D3-41FB-8B4D-A967BDA5871B}" type="presParOf" srcId="{CBFF49DA-CA9C-4AA8-8234-28BA71336CDC}" destId="{1628C77B-4724-431A-8BAD-A5A035256CB4}" srcOrd="7" destOrd="0" presId="urn:microsoft.com/office/officeart/2008/layout/LinedList"/>
    <dgm:cxn modelId="{149028FC-EE3B-41B5-955C-80423A9ED783}" type="presParOf" srcId="{1628C77B-4724-431A-8BAD-A5A035256CB4}" destId="{1B0EEC2F-5BF5-4FE2-9648-DFF4DCAA7904}" srcOrd="0" destOrd="0" presId="urn:microsoft.com/office/officeart/2008/layout/LinedList"/>
    <dgm:cxn modelId="{716C150E-DC4D-408D-AE01-4320029B944E}" type="presParOf" srcId="{1628C77B-4724-431A-8BAD-A5A035256CB4}" destId="{B92CF146-EE1B-48EF-98F4-292E84D884C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E78408-E901-416D-B019-EA81F71A3ECF}">
      <dsp:nvSpPr>
        <dsp:cNvPr id="0" name=""/>
        <dsp:cNvSpPr/>
      </dsp:nvSpPr>
      <dsp:spPr>
        <a:xfrm>
          <a:off x="0" y="605617"/>
          <a:ext cx="9906000" cy="98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AA0054-1683-441B-A299-AD739B905524}">
      <dsp:nvSpPr>
        <dsp:cNvPr id="0" name=""/>
        <dsp:cNvSpPr/>
      </dsp:nvSpPr>
      <dsp:spPr>
        <a:xfrm>
          <a:off x="495300" y="29977"/>
          <a:ext cx="6934200" cy="11512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62096" tIns="0" rIns="262096" bIns="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900" kern="1200"/>
            <a:t>Vorstellung</a:t>
          </a:r>
          <a:endParaRPr lang="en-US" sz="3900" kern="1200"/>
        </a:p>
      </dsp:txBody>
      <dsp:txXfrm>
        <a:off x="551501" y="86178"/>
        <a:ext cx="6821798" cy="1038878"/>
      </dsp:txXfrm>
    </dsp:sp>
    <dsp:sp modelId="{79ABFBB7-113E-4962-96C1-26FB7D51879F}">
      <dsp:nvSpPr>
        <dsp:cNvPr id="0" name=""/>
        <dsp:cNvSpPr/>
      </dsp:nvSpPr>
      <dsp:spPr>
        <a:xfrm>
          <a:off x="0" y="2374657"/>
          <a:ext cx="9906000" cy="9828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9F6C8A-E04E-46F2-8A9B-670CA53D0E53}">
      <dsp:nvSpPr>
        <dsp:cNvPr id="0" name=""/>
        <dsp:cNvSpPr/>
      </dsp:nvSpPr>
      <dsp:spPr>
        <a:xfrm>
          <a:off x="495300" y="1799017"/>
          <a:ext cx="6934200" cy="11512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62096" tIns="0" rIns="262096" bIns="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900" kern="1200"/>
            <a:t>Arbeitsunterteilung</a:t>
          </a:r>
          <a:endParaRPr lang="en-US" sz="3900" kern="1200"/>
        </a:p>
      </dsp:txBody>
      <dsp:txXfrm>
        <a:off x="551501" y="1855218"/>
        <a:ext cx="6821798" cy="10388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3B76C9-A3F6-44A8-833B-417ECE04CCA3}">
      <dsp:nvSpPr>
        <dsp:cNvPr id="0" name=""/>
        <dsp:cNvSpPr/>
      </dsp:nvSpPr>
      <dsp:spPr>
        <a:xfrm>
          <a:off x="623999" y="32100"/>
          <a:ext cx="1784250" cy="178425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212DB5-AC3F-4641-AE83-296316929E9E}">
      <dsp:nvSpPr>
        <dsp:cNvPr id="0" name=""/>
        <dsp:cNvSpPr/>
      </dsp:nvSpPr>
      <dsp:spPr>
        <a:xfrm>
          <a:off x="1004249" y="412350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36498-A19C-432B-A07C-D792DDEDB303}">
      <dsp:nvSpPr>
        <dsp:cNvPr id="0" name=""/>
        <dsp:cNvSpPr/>
      </dsp:nvSpPr>
      <dsp:spPr>
        <a:xfrm>
          <a:off x="53624" y="2372100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300" kern="1200"/>
            <a:t>Beweggründe für dieses Projekt</a:t>
          </a:r>
          <a:endParaRPr lang="en-US" sz="2300" kern="1200"/>
        </a:p>
      </dsp:txBody>
      <dsp:txXfrm>
        <a:off x="53624" y="2372100"/>
        <a:ext cx="2925000" cy="720000"/>
      </dsp:txXfrm>
    </dsp:sp>
    <dsp:sp modelId="{5A733943-BD8B-40E0-BDCC-1C468F9F7708}">
      <dsp:nvSpPr>
        <dsp:cNvPr id="0" name=""/>
        <dsp:cNvSpPr/>
      </dsp:nvSpPr>
      <dsp:spPr>
        <a:xfrm>
          <a:off x="4060874" y="32100"/>
          <a:ext cx="1784250" cy="17842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B3C607-53E3-4EEE-BC7A-BF3F485DF498}">
      <dsp:nvSpPr>
        <dsp:cNvPr id="0" name=""/>
        <dsp:cNvSpPr/>
      </dsp:nvSpPr>
      <dsp:spPr>
        <a:xfrm>
          <a:off x="4441124" y="412350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DF1203-818C-4C84-A027-4AC1ED791E24}">
      <dsp:nvSpPr>
        <dsp:cNvPr id="0" name=""/>
        <dsp:cNvSpPr/>
      </dsp:nvSpPr>
      <dsp:spPr>
        <a:xfrm>
          <a:off x="3490499" y="2372100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300" kern="1200"/>
            <a:t>Einblick in das Thema Musikproduktion</a:t>
          </a:r>
          <a:endParaRPr lang="en-US" sz="2300" kern="1200"/>
        </a:p>
      </dsp:txBody>
      <dsp:txXfrm>
        <a:off x="3490499" y="2372100"/>
        <a:ext cx="2925000" cy="720000"/>
      </dsp:txXfrm>
    </dsp:sp>
    <dsp:sp modelId="{03C743BF-3C0A-482A-BF98-18550A05F791}">
      <dsp:nvSpPr>
        <dsp:cNvPr id="0" name=""/>
        <dsp:cNvSpPr/>
      </dsp:nvSpPr>
      <dsp:spPr>
        <a:xfrm>
          <a:off x="7497749" y="32100"/>
          <a:ext cx="1784250" cy="178425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78786F-4B7F-45F7-B1FC-F3966A717635}">
      <dsp:nvSpPr>
        <dsp:cNvPr id="0" name=""/>
        <dsp:cNvSpPr/>
      </dsp:nvSpPr>
      <dsp:spPr>
        <a:xfrm>
          <a:off x="7877999" y="412350"/>
          <a:ext cx="1023750" cy="1023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807E19-5CE3-4347-9207-71C8C8E40079}">
      <dsp:nvSpPr>
        <dsp:cNvPr id="0" name=""/>
        <dsp:cNvSpPr/>
      </dsp:nvSpPr>
      <dsp:spPr>
        <a:xfrm>
          <a:off x="6927374" y="2372100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300" kern="1200"/>
            <a:t>Warum MIDI?</a:t>
          </a:r>
          <a:endParaRPr lang="en-US" sz="2300" kern="1200"/>
        </a:p>
      </dsp:txBody>
      <dsp:txXfrm>
        <a:off x="6927374" y="2372100"/>
        <a:ext cx="2925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3CA3C4-522A-405A-8A8D-4C8081900812}">
      <dsp:nvSpPr>
        <dsp:cNvPr id="0" name=""/>
        <dsp:cNvSpPr/>
      </dsp:nvSpPr>
      <dsp:spPr>
        <a:xfrm>
          <a:off x="0" y="0"/>
          <a:ext cx="9905998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>
          <a:bevelT w="25400" h="25400" prst="slop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5782949-1B85-4C88-ABFC-16BAAEFD81BE}">
      <dsp:nvSpPr>
        <dsp:cNvPr id="0" name=""/>
        <dsp:cNvSpPr/>
      </dsp:nvSpPr>
      <dsp:spPr>
        <a:xfrm>
          <a:off x="0" y="0"/>
          <a:ext cx="9905998" cy="781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100" kern="1200"/>
            <a:t>Noten und Akkorde in das MIDI-Format umwandeln.</a:t>
          </a:r>
          <a:endParaRPr lang="en-US" sz="3100" kern="1200"/>
        </a:p>
      </dsp:txBody>
      <dsp:txXfrm>
        <a:off x="0" y="0"/>
        <a:ext cx="9905998" cy="781050"/>
      </dsp:txXfrm>
    </dsp:sp>
    <dsp:sp modelId="{760881FD-F70D-4995-B936-D78EF482B69B}">
      <dsp:nvSpPr>
        <dsp:cNvPr id="0" name=""/>
        <dsp:cNvSpPr/>
      </dsp:nvSpPr>
      <dsp:spPr>
        <a:xfrm>
          <a:off x="0" y="781050"/>
          <a:ext cx="9905998" cy="0"/>
        </a:xfrm>
        <a:prstGeom prst="line">
          <a:avLst/>
        </a:prstGeom>
        <a:gradFill rotWithShape="0">
          <a:gsLst>
            <a:gs pos="0">
              <a:schemeClr val="accent5">
                <a:hueOff val="1701873"/>
                <a:satOff val="338"/>
                <a:lumOff val="-1699"/>
                <a:alphaOff val="0"/>
                <a:tint val="96000"/>
                <a:lumMod val="104000"/>
              </a:schemeClr>
            </a:gs>
            <a:gs pos="100000">
              <a:schemeClr val="accent5">
                <a:hueOff val="1701873"/>
                <a:satOff val="338"/>
                <a:lumOff val="-1699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1701873"/>
              <a:satOff val="338"/>
              <a:lumOff val="-1699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>
          <a:bevelT w="25400" h="25400" prst="slop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F3E8FBB-E2DB-4D85-9FBB-949766BE6EF5}">
      <dsp:nvSpPr>
        <dsp:cNvPr id="0" name=""/>
        <dsp:cNvSpPr/>
      </dsp:nvSpPr>
      <dsp:spPr>
        <a:xfrm>
          <a:off x="0" y="781050"/>
          <a:ext cx="9905998" cy="781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100" kern="1200"/>
            <a:t>Möglichst geringe Latenz</a:t>
          </a:r>
          <a:endParaRPr lang="en-US" sz="3100" kern="1200"/>
        </a:p>
      </dsp:txBody>
      <dsp:txXfrm>
        <a:off x="0" y="781050"/>
        <a:ext cx="9905998" cy="781050"/>
      </dsp:txXfrm>
    </dsp:sp>
    <dsp:sp modelId="{835AEB09-4BF4-44FA-A750-CDBCD5BBE012}">
      <dsp:nvSpPr>
        <dsp:cNvPr id="0" name=""/>
        <dsp:cNvSpPr/>
      </dsp:nvSpPr>
      <dsp:spPr>
        <a:xfrm>
          <a:off x="0" y="1562100"/>
          <a:ext cx="9905998" cy="0"/>
        </a:xfrm>
        <a:prstGeom prst="line">
          <a:avLst/>
        </a:prstGeom>
        <a:gradFill rotWithShape="0">
          <a:gsLst>
            <a:gs pos="0">
              <a:schemeClr val="accent5">
                <a:hueOff val="3403745"/>
                <a:satOff val="675"/>
                <a:lumOff val="-3399"/>
                <a:alphaOff val="0"/>
                <a:tint val="96000"/>
                <a:lumMod val="104000"/>
              </a:schemeClr>
            </a:gs>
            <a:gs pos="100000">
              <a:schemeClr val="accent5">
                <a:hueOff val="3403745"/>
                <a:satOff val="675"/>
                <a:lumOff val="-3399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3403745"/>
              <a:satOff val="675"/>
              <a:lumOff val="-3399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>
          <a:bevelT w="25400" h="25400" prst="slop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BFDB276-EBAB-4030-96A0-9615E7FDB3B8}">
      <dsp:nvSpPr>
        <dsp:cNvPr id="0" name=""/>
        <dsp:cNvSpPr/>
      </dsp:nvSpPr>
      <dsp:spPr>
        <a:xfrm>
          <a:off x="0" y="1562100"/>
          <a:ext cx="9905998" cy="781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100" kern="1200"/>
            <a:t>MIDI-Signale an die USB-Schnittstelle eines PCs übertragen</a:t>
          </a:r>
          <a:endParaRPr lang="en-US" sz="3100" kern="1200"/>
        </a:p>
      </dsp:txBody>
      <dsp:txXfrm>
        <a:off x="0" y="1562100"/>
        <a:ext cx="9905998" cy="781050"/>
      </dsp:txXfrm>
    </dsp:sp>
    <dsp:sp modelId="{08FE6374-3551-41C6-9C4B-2C80D750C2EE}">
      <dsp:nvSpPr>
        <dsp:cNvPr id="0" name=""/>
        <dsp:cNvSpPr/>
      </dsp:nvSpPr>
      <dsp:spPr>
        <a:xfrm>
          <a:off x="0" y="2343150"/>
          <a:ext cx="9905998" cy="0"/>
        </a:xfrm>
        <a:prstGeom prst="line">
          <a:avLst/>
        </a:prstGeom>
        <a:gradFill rotWithShape="0">
          <a:gsLst>
            <a:gs pos="0">
              <a:schemeClr val="accent5">
                <a:hueOff val="5105618"/>
                <a:satOff val="1013"/>
                <a:lumOff val="-5098"/>
                <a:alphaOff val="0"/>
                <a:tint val="96000"/>
                <a:lumMod val="104000"/>
              </a:schemeClr>
            </a:gs>
            <a:gs pos="100000">
              <a:schemeClr val="accent5">
                <a:hueOff val="5105618"/>
                <a:satOff val="1013"/>
                <a:lumOff val="-5098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5105618"/>
              <a:satOff val="1013"/>
              <a:lumOff val="-5098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>
          <a:bevelT w="25400" h="25400" prst="slope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B0EEC2F-5BF5-4FE2-9648-DFF4DCAA7904}">
      <dsp:nvSpPr>
        <dsp:cNvPr id="0" name=""/>
        <dsp:cNvSpPr/>
      </dsp:nvSpPr>
      <dsp:spPr>
        <a:xfrm>
          <a:off x="0" y="2343150"/>
          <a:ext cx="9905998" cy="781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100" kern="1200"/>
            <a:t>Signale können am PC beliebig interpretiert werden</a:t>
          </a:r>
          <a:endParaRPr lang="en-US" sz="3100" kern="1200"/>
        </a:p>
      </dsp:txBody>
      <dsp:txXfrm>
        <a:off x="0" y="2343150"/>
        <a:ext cx="9905998" cy="781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731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8153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7628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0553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04970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58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53618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DF83B32-608E-FFC8-5BFA-487E6332DC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84" y="5395912"/>
            <a:ext cx="2651126" cy="132556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6B39E1B-214A-5E0D-7D49-A266FABD78F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327" y="5607436"/>
            <a:ext cx="2027289" cy="90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727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3B9A509-3492-636C-549F-4DBD2E938B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84" y="5395912"/>
            <a:ext cx="2651126" cy="132556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78E34D5-BD5B-76D7-E9C3-CC71C56390A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327" y="5607436"/>
            <a:ext cx="2027289" cy="90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565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F5974337-9D0A-E0E2-A7DE-D1AFAF0BF6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07" y="5408735"/>
            <a:ext cx="2599832" cy="1299916"/>
          </a:xfrm>
          <a:prstGeom prst="rect">
            <a:avLst/>
          </a:prstGeom>
        </p:spPr>
      </p:pic>
      <p:pic>
        <p:nvPicPr>
          <p:cNvPr id="12" name="Grafik 11" descr="Ein Bild, das Text enthält.&#10;&#10;Automatisch generierte Beschreibung">
            <a:extLst>
              <a:ext uri="{FF2B5EF4-FFF2-40B4-BE49-F238E27FC236}">
                <a16:creationId xmlns:a16="http://schemas.microsoft.com/office/drawing/2014/main" id="{31AAF578-F066-0907-CBE6-A1A210CB46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7712" y="5497045"/>
            <a:ext cx="2555319" cy="113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852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2346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10E1F9B-68E1-B1D7-A787-74B39DC680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84" y="5395912"/>
            <a:ext cx="2651126" cy="132556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832AA5E-9FB4-3E3C-DC74-44BE46D694F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327" y="5607436"/>
            <a:ext cx="2027289" cy="90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921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6E6D391-BE0A-B8F1-9AFF-5355486F69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84" y="5395912"/>
            <a:ext cx="2651126" cy="132556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7BC1C96-58F5-0CC1-12B9-1F8D31BB787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327" y="5607436"/>
            <a:ext cx="2027289" cy="90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216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74381CC-A669-9631-BE00-A5167EF5B0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84" y="5395912"/>
            <a:ext cx="2651126" cy="132556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4408A36-1665-3C5B-9F61-10C0AF1F56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327" y="5607436"/>
            <a:ext cx="2027289" cy="90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178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77776D7-E24A-0F14-85A3-38811FDB86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84" y="5395912"/>
            <a:ext cx="2651126" cy="132556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43363C8-E8FB-AF09-6577-067103C0269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327" y="5607436"/>
            <a:ext cx="2027289" cy="90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771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D2589E3-B605-732F-D391-FE852F40D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84" y="5395912"/>
            <a:ext cx="2651126" cy="132556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0D55152-56CE-AA5D-924F-9957084752A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327" y="5607436"/>
            <a:ext cx="2027289" cy="90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504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3588D58-D0A9-BBBE-06CE-61DFF78803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84" y="5395912"/>
            <a:ext cx="2651126" cy="132556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33CDE4A-242F-DA4D-3B23-B32CBF5AA2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0327" y="5607436"/>
            <a:ext cx="2027289" cy="90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167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58BB9B2-FA88-4B4F-8C2B-8BCBF0429B8E}" type="datetimeFigureOut">
              <a:rPr lang="de-DE" smtClean="0"/>
              <a:t>19.12.2022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3BA5F2F-2FE7-4416-9EF7-F1F0E75CA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64979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669B2A-58CB-7292-DF3F-E1CAE69922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5098" y="609600"/>
            <a:ext cx="4798142" cy="3642851"/>
          </a:xfrm>
        </p:spPr>
        <p:txBody>
          <a:bodyPr>
            <a:normAutofit/>
          </a:bodyPr>
          <a:lstStyle/>
          <a:p>
            <a:r>
              <a:rPr lang="de-DE"/>
              <a:t>Gitcon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FF25262-DF2E-04F8-61EE-6A4EC9BB37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5098" y="4365523"/>
            <a:ext cx="4798140" cy="1793053"/>
          </a:xfrm>
        </p:spPr>
        <p:txBody>
          <a:bodyPr>
            <a:normAutofit/>
          </a:bodyPr>
          <a:lstStyle/>
          <a:p>
            <a:r>
              <a:rPr lang="de-DE"/>
              <a:t>E-Gitarre als MIDI-Device</a:t>
            </a:r>
          </a:p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14C40B-17AA-0D50-1DFB-BA5E060F7C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86" r="-2" b="13784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720072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A5A9BE-19D0-CF35-0886-8F07C71B1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Laurenz Hölzl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18E23C-FCAE-369C-71E9-81F1D2862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4820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9D7F53-1F43-CE47-628E-9B9BFBA3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Ist-Zustand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FDFB7E-84EB-E65A-8B97-C971F7F29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Platine ist Produktionsfertig</a:t>
            </a:r>
          </a:p>
          <a:p>
            <a:r>
              <a:rPr lang="de-DE"/>
              <a:t>Filter Prototyp</a:t>
            </a:r>
          </a:p>
          <a:p>
            <a:r>
              <a:rPr lang="de-DE"/>
              <a:t>FFT in der Firmware</a:t>
            </a:r>
          </a:p>
          <a:p>
            <a:r>
              <a:rPr lang="de-DE"/>
              <a:t>Frequenz zu Notenumwandlung</a:t>
            </a:r>
          </a:p>
          <a:p>
            <a:r>
              <a:rPr lang="de-DE"/>
              <a:t>MIDI am PC empfangen</a:t>
            </a:r>
          </a:p>
        </p:txBody>
      </p:sp>
    </p:spTree>
    <p:extLst>
      <p:ext uri="{BB962C8B-B14F-4D97-AF65-F5344CB8AC3E}">
        <p14:creationId xmlns:p14="http://schemas.microsoft.com/office/powerpoint/2010/main" val="3052183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404977-A62D-82C4-6CC1-DE4F4BC18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Offene Tasks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441EE0-E45D-30CB-416B-C37F1E995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/>
              <a:t>Einlesen des analogen Signals</a:t>
            </a:r>
          </a:p>
          <a:p>
            <a:pPr lvl="1"/>
            <a:r>
              <a:rPr lang="de-DE"/>
              <a:t>Via SPI am ADC</a:t>
            </a:r>
          </a:p>
          <a:p>
            <a:pPr lvl="1"/>
            <a:r>
              <a:rPr lang="de-DE"/>
              <a:t>In einen DMA Buffer</a:t>
            </a:r>
          </a:p>
          <a:p>
            <a:r>
              <a:rPr lang="de-DE"/>
              <a:t>Einbindung des MIDI-Protokolls</a:t>
            </a:r>
          </a:p>
          <a:p>
            <a:pPr lvl="1"/>
            <a:r>
              <a:rPr lang="de-DE"/>
              <a:t>Noten in das MIDI-Protokoll konvertieren</a:t>
            </a:r>
          </a:p>
          <a:p>
            <a:pPr lvl="1"/>
            <a:r>
              <a:rPr lang="de-DE"/>
              <a:t>MIDI via USART Senden</a:t>
            </a:r>
          </a:p>
          <a:p>
            <a:r>
              <a:rPr lang="de-DE"/>
              <a:t>Verknüpfung der einzelnen Funktionen</a:t>
            </a:r>
          </a:p>
          <a:p>
            <a:r>
              <a:rPr lang="de-DE"/>
              <a:t>Reflow-Löten der Platine</a:t>
            </a:r>
          </a:p>
        </p:txBody>
      </p:sp>
    </p:spTree>
    <p:extLst>
      <p:ext uri="{BB962C8B-B14F-4D97-AF65-F5344CB8AC3E}">
        <p14:creationId xmlns:p14="http://schemas.microsoft.com/office/powerpoint/2010/main" val="109971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350AA-D06F-FEDC-84DD-B1DD615D0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r>
              <a:rPr lang="de-DE"/>
              <a:t>Vorstellung des Teams</a:t>
            </a:r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1432DE99-1F85-1D7A-9792-B581869C6C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0867506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24495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138A6AC-EB26-E2C4-9A63-3D1D953F3F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B425874-F44A-B2B2-35C0-ACA6FBA19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r>
              <a:rPr lang="de-DE"/>
              <a:t>Ausgangssituation</a:t>
            </a:r>
          </a:p>
        </p:txBody>
      </p:sp>
      <p:graphicFrame>
        <p:nvGraphicFramePr>
          <p:cNvPr id="14" name="Inhaltsplatzhalter 2">
            <a:extLst>
              <a:ext uri="{FF2B5EF4-FFF2-40B4-BE49-F238E27FC236}">
                <a16:creationId xmlns:a16="http://schemas.microsoft.com/office/drawing/2014/main" id="{B134E689-6BB2-05F6-E311-C2EB13F62F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6884059"/>
              </p:ext>
            </p:extLst>
          </p:nvPr>
        </p:nvGraphicFramePr>
        <p:xfrm>
          <a:off x="1141413" y="2666999"/>
          <a:ext cx="9905998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4535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4DA69203-92AF-0A59-8023-B452C571DA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89A9E07-A447-3A87-71F3-CA38422A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r>
              <a:rPr lang="de-DE"/>
              <a:t>Ziel</a:t>
            </a:r>
          </a:p>
        </p:txBody>
      </p:sp>
      <p:graphicFrame>
        <p:nvGraphicFramePr>
          <p:cNvPr id="14" name="Inhaltsplatzhalter 2">
            <a:extLst>
              <a:ext uri="{FF2B5EF4-FFF2-40B4-BE49-F238E27FC236}">
                <a16:creationId xmlns:a16="http://schemas.microsoft.com/office/drawing/2014/main" id="{F0299EAF-1998-85AA-273B-E0212F204D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0849899"/>
              </p:ext>
            </p:extLst>
          </p:nvPr>
        </p:nvGraphicFramePr>
        <p:xfrm>
          <a:off x="1141413" y="2666999"/>
          <a:ext cx="9905998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98373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00EF01-7EED-1951-86B1-2DB6CE6FF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de-DE" sz="2800"/>
              <a:t>Beschreibung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4C0F350-CD41-4347-9C04-867C8EFD5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1820862"/>
            <a:ext cx="3643674" cy="3216276"/>
          </a:xfrm>
        </p:spPr>
        <p:txBody>
          <a:bodyPr>
            <a:normAutofit/>
          </a:bodyPr>
          <a:lstStyle/>
          <a:p>
            <a:r>
              <a:rPr lang="de-DE" sz="1700"/>
              <a:t>Ein und Ausgänge </a:t>
            </a:r>
          </a:p>
          <a:p>
            <a:pPr lvl="1"/>
            <a:r>
              <a:rPr lang="de-DE" sz="1700"/>
              <a:t>Analog In/Out</a:t>
            </a:r>
          </a:p>
          <a:p>
            <a:pPr lvl="1"/>
            <a:r>
              <a:rPr lang="de-DE" sz="1700"/>
              <a:t>USB-Schnittstelle</a:t>
            </a:r>
          </a:p>
          <a:p>
            <a:r>
              <a:rPr lang="de-DE" sz="1700"/>
              <a:t>Analoges Frontend</a:t>
            </a:r>
          </a:p>
          <a:p>
            <a:pPr lvl="1"/>
            <a:r>
              <a:rPr lang="de-DE" sz="1700"/>
              <a:t>Filterstufe und Verstärkung</a:t>
            </a:r>
          </a:p>
          <a:p>
            <a:r>
              <a:rPr lang="de-DE" sz="1700"/>
              <a:t>Digitale Verarbeitung</a:t>
            </a:r>
          </a:p>
          <a:p>
            <a:pPr lvl="1"/>
            <a:r>
              <a:rPr lang="de-DE" sz="1700"/>
              <a:t>FFT / Notenerkennung</a:t>
            </a:r>
          </a:p>
          <a:p>
            <a:pPr lvl="1"/>
            <a:r>
              <a:rPr lang="de-DE" sz="1700"/>
              <a:t>MIDI-Protokoll</a:t>
            </a:r>
          </a:p>
        </p:txBody>
      </p:sp>
      <p:sp>
        <p:nvSpPr>
          <p:cNvPr id="40" name="Rounded Rectangle 7">
            <a:extLst>
              <a:ext uri="{FF2B5EF4-FFF2-40B4-BE49-F238E27FC236}">
                <a16:creationId xmlns:a16="http://schemas.microsoft.com/office/drawing/2014/main" id="{757999B3-F37B-45D0-9FB5-336B45EAD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0994" y="620720"/>
            <a:ext cx="6929447" cy="5272133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AE901725-813F-A0F3-B10F-03F57D808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888" b="2211"/>
          <a:stretch/>
        </p:blipFill>
        <p:spPr>
          <a:xfrm>
            <a:off x="5883458" y="717755"/>
            <a:ext cx="4420748" cy="507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67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A24443-9028-70BB-2439-F9BE67F6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de-DE" sz="2800"/>
              <a:t>Individuelle 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2802DC-8FDD-8FE0-40D8-059E16F30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DE" sz="1700"/>
              <a:t>Einteilung des Projekts in drei Unterkategorien</a:t>
            </a:r>
          </a:p>
          <a:p>
            <a:pPr lvl="1">
              <a:lnSpc>
                <a:spcPct val="90000"/>
              </a:lnSpc>
            </a:pPr>
            <a:r>
              <a:rPr lang="de-DE" sz="1700"/>
              <a:t>Analog Frontend (Daniel Bräumann)</a:t>
            </a:r>
          </a:p>
          <a:p>
            <a:pPr lvl="1">
              <a:lnSpc>
                <a:spcPct val="90000"/>
              </a:lnSpc>
            </a:pPr>
            <a:r>
              <a:rPr lang="de-DE" sz="1700"/>
              <a:t>Sonstiges Hardware Frontend und Firmware Development (Simon Grundner)</a:t>
            </a:r>
          </a:p>
          <a:p>
            <a:pPr lvl="1">
              <a:lnSpc>
                <a:spcPct val="90000"/>
              </a:lnSpc>
            </a:pPr>
            <a:r>
              <a:rPr lang="de-DE" sz="1700"/>
              <a:t>Software/Firmware Development (Laurenz Hölzl)</a:t>
            </a:r>
          </a:p>
          <a:p>
            <a:pPr marL="0" indent="0">
              <a:lnSpc>
                <a:spcPct val="90000"/>
              </a:lnSpc>
              <a:buNone/>
            </a:pPr>
            <a:endParaRPr lang="de-DE" sz="1700"/>
          </a:p>
          <a:p>
            <a:pPr>
              <a:lnSpc>
                <a:spcPct val="90000"/>
              </a:lnSpc>
            </a:pPr>
            <a:endParaRPr lang="de-DE" sz="1700"/>
          </a:p>
        </p:txBody>
      </p:sp>
      <p:pic>
        <p:nvPicPr>
          <p:cNvPr id="13" name="Picture 4" descr="Computerskript auf einem Bildschirm">
            <a:extLst>
              <a:ext uri="{FF2B5EF4-FFF2-40B4-BE49-F238E27FC236}">
                <a16:creationId xmlns:a16="http://schemas.microsoft.com/office/drawing/2014/main" id="{24B09503-ADBA-8FDF-6680-ED789911DD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17" b="8713"/>
          <a:stretch/>
        </p:blipFill>
        <p:spPr>
          <a:xfrm>
            <a:off x="4630994" y="1323668"/>
            <a:ext cx="6916633" cy="3890622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036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3DC0C5D-061B-436D-2C36-56BEFC7E35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0BE9B41-018C-9417-62E8-25DE984B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r>
              <a:rPr lang="en-GB"/>
              <a:t>Analog Frontend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209FAA-A35B-FE94-7151-FB13CEEC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de-DE"/>
              <a:t>AFE: Filterstufe mit Verstärkung</a:t>
            </a:r>
          </a:p>
          <a:p>
            <a:r>
              <a:rPr lang="de-DE"/>
              <a:t>Eingangssignal Wertebereich</a:t>
            </a:r>
          </a:p>
          <a:p>
            <a:r>
              <a:rPr lang="de-DE"/>
              <a:t>Ausgangssignal Wertebereich</a:t>
            </a:r>
          </a:p>
        </p:txBody>
      </p:sp>
    </p:spTree>
    <p:extLst>
      <p:ext uri="{BB962C8B-B14F-4D97-AF65-F5344CB8AC3E}">
        <p14:creationId xmlns:p14="http://schemas.microsoft.com/office/powerpoint/2010/main" val="1068332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23C6F5-427C-8764-F204-382913D18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>
            <a:normAutofit/>
          </a:bodyPr>
          <a:lstStyle/>
          <a:p>
            <a:r>
              <a:rPr lang="de-DE">
                <a:solidFill>
                  <a:schemeClr val="bg1"/>
                </a:solidFill>
              </a:rPr>
              <a:t>Tiefpass Filter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C29242C-0B2A-4C64-2B83-EFBD673D1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640081"/>
            <a:ext cx="6024654" cy="5257800"/>
          </a:xfrm>
        </p:spPr>
        <p:txBody>
          <a:bodyPr anchor="ctr">
            <a:normAutofit/>
          </a:bodyPr>
          <a:lstStyle/>
          <a:p>
            <a:r>
              <a:rPr lang="de-DE" sz="2400"/>
              <a:t>Einkopplung des Audios auf 3V3</a:t>
            </a:r>
          </a:p>
          <a:p>
            <a:r>
              <a:rPr lang="de-DE" sz="2400"/>
              <a:t>Filter: Single Supply Sallen-Key, Butterworth Charakteristik</a:t>
            </a:r>
          </a:p>
          <a:p>
            <a:r>
              <a:rPr lang="de-DE" sz="2400"/>
              <a:t>Nichtinvertierender Verstärker mit Einkopplung für Single supply betrieb</a:t>
            </a:r>
          </a:p>
          <a:p>
            <a:r>
              <a:rPr lang="de-DE" sz="2400"/>
              <a:t>Cut-Off Frequenz bei Note A6 (1760Hz)</a:t>
            </a:r>
          </a:p>
          <a:p>
            <a:endParaRPr lang="de-DE" sz="2400"/>
          </a:p>
          <a:p>
            <a:pPr marL="0" indent="0">
              <a:buNone/>
            </a:pPr>
            <a:r>
              <a:rPr lang="de-DE" sz="2400"/>
              <a:t>(grob zusammengefasst noch ausschmücken)</a:t>
            </a:r>
          </a:p>
          <a:p>
            <a:endParaRPr lang="de-DE" sz="240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C8B9087-6C01-165E-E6DB-B0B7E80E9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07" y="5371404"/>
            <a:ext cx="2706433" cy="135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277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lektronische Platine">
            <a:extLst>
              <a:ext uri="{FF2B5EF4-FFF2-40B4-BE49-F238E27FC236}">
                <a16:creationId xmlns:a16="http://schemas.microsoft.com/office/drawing/2014/main" id="{A00AE6F1-B916-2369-52BF-CA24F39D90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46200A3-79E1-73E4-D03E-2BC56E26B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sz="4000">
                <a:solidFill>
                  <a:srgbClr val="FFFFFF"/>
                </a:solidFill>
              </a:rPr>
              <a:t>Hardware Frontend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443E31-2255-A246-7D17-057C2F425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DE" sz="2000">
                <a:solidFill>
                  <a:srgbClr val="FFFFFF"/>
                </a:solidFill>
              </a:rPr>
              <a:t>Schaltplan</a:t>
            </a:r>
            <a:r>
              <a:rPr lang="en-GB" sz="2000">
                <a:solidFill>
                  <a:srgbClr val="FFFFFF"/>
                </a:solidFill>
              </a:rPr>
              <a:t> </a:t>
            </a:r>
            <a:r>
              <a:rPr lang="de-DE" sz="2000">
                <a:solidFill>
                  <a:srgbClr val="FFFFFF"/>
                </a:solidFill>
              </a:rPr>
              <a:t>entwerfen</a:t>
            </a:r>
          </a:p>
          <a:p>
            <a:r>
              <a:rPr lang="de-DE" sz="2000">
                <a:solidFill>
                  <a:srgbClr val="FFFFFF"/>
                </a:solidFill>
              </a:rPr>
              <a:t>Board Layout designen</a:t>
            </a:r>
          </a:p>
          <a:p>
            <a:r>
              <a:rPr lang="de-DE" sz="2000">
                <a:solidFill>
                  <a:srgbClr val="FFFFFF"/>
                </a:solidFill>
              </a:rPr>
              <a:t>Logo und Mediendesign</a:t>
            </a:r>
          </a:p>
          <a:p>
            <a:endParaRPr lang="de-DE" sz="2000">
              <a:solidFill>
                <a:srgbClr val="FFFFFF"/>
              </a:solidFill>
            </a:endParaRPr>
          </a:p>
          <a:p>
            <a:r>
              <a:rPr lang="de-DE" sz="2000">
                <a:solidFill>
                  <a:srgbClr val="FFFFFF"/>
                </a:solidFill>
              </a:rPr>
              <a:t>Ergebnis des DSP in MIDI konvertieren</a:t>
            </a:r>
          </a:p>
          <a:p>
            <a:r>
              <a:rPr lang="de-DE" sz="2000">
                <a:solidFill>
                  <a:srgbClr val="FFFFFF"/>
                </a:solidFill>
              </a:rPr>
              <a:t>MIDI über USART senden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3BB283-68D2-0528-04FC-0E8725470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07" y="5371404"/>
            <a:ext cx="2706433" cy="135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122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Netz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Netz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etz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51BA9366EB16C469C7FA18199DAE511" ma:contentTypeVersion="13" ma:contentTypeDescription="Ein neues Dokument erstellen." ma:contentTypeScope="" ma:versionID="413ea57d01063614361e900c1eb44167">
  <xsd:schema xmlns:xsd="http://www.w3.org/2001/XMLSchema" xmlns:xs="http://www.w3.org/2001/XMLSchema" xmlns:p="http://schemas.microsoft.com/office/2006/metadata/properties" xmlns:ns3="342e452d-dca6-4b54-b7a8-0a28b4fefae2" xmlns:ns4="282b1358-d575-4422-ae1a-1f7d0a7e5c83" targetNamespace="http://schemas.microsoft.com/office/2006/metadata/properties" ma:root="true" ma:fieldsID="44dc3a8a17084e170f4b9d47861a871e" ns3:_="" ns4:_="">
    <xsd:import namespace="342e452d-dca6-4b54-b7a8-0a28b4fefae2"/>
    <xsd:import namespace="282b1358-d575-4422-ae1a-1f7d0a7e5c8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2e452d-dca6-4b54-b7a8-0a28b4fefa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2b1358-d575-4422-ae1a-1f7d0a7e5c8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79BB81B-B57E-4D49-867B-137C684EAC1C}">
  <ds:schemaRefs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www.w3.org/XML/1998/namespace"/>
    <ds:schemaRef ds:uri="http://purl.org/dc/elements/1.1/"/>
    <ds:schemaRef ds:uri="342e452d-dca6-4b54-b7a8-0a28b4fefae2"/>
    <ds:schemaRef ds:uri="http://schemas.microsoft.com/office/2006/metadata/properties"/>
    <ds:schemaRef ds:uri="http://purl.org/dc/dcmitype/"/>
    <ds:schemaRef ds:uri="http://schemas.microsoft.com/office/2006/documentManagement/types"/>
    <ds:schemaRef ds:uri="282b1358-d575-4422-ae1a-1f7d0a7e5c83"/>
  </ds:schemaRefs>
</ds:datastoreItem>
</file>

<file path=customXml/itemProps2.xml><?xml version="1.0" encoding="utf-8"?>
<ds:datastoreItem xmlns:ds="http://schemas.openxmlformats.org/officeDocument/2006/customXml" ds:itemID="{5DAB2BD4-FAC4-48E0-9791-3790D0B06E24}">
  <ds:schemaRefs>
    <ds:schemaRef ds:uri="282b1358-d575-4422-ae1a-1f7d0a7e5c83"/>
    <ds:schemaRef ds:uri="342e452d-dca6-4b54-b7a8-0a28b4fefae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4F4E919-752B-40AD-8E2A-7555108201D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TM03457485[[fn=Netz]]</Template>
  <TotalTime>0</TotalTime>
  <Words>220</Words>
  <Application>Microsoft Office PowerPoint</Application>
  <PresentationFormat>Breitbild</PresentationFormat>
  <Paragraphs>62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Netz</vt:lpstr>
      <vt:lpstr>Gitcon</vt:lpstr>
      <vt:lpstr>Vorstellung des Teams</vt:lpstr>
      <vt:lpstr>Ausgangssituation</vt:lpstr>
      <vt:lpstr>Ziel</vt:lpstr>
      <vt:lpstr>Beschreibung</vt:lpstr>
      <vt:lpstr>Individuelle Arbeiten</vt:lpstr>
      <vt:lpstr>Analog Frontend</vt:lpstr>
      <vt:lpstr>Tiefpass Filter</vt:lpstr>
      <vt:lpstr>Hardware Frontend</vt:lpstr>
      <vt:lpstr>Laurenz Hölzl</vt:lpstr>
      <vt:lpstr>Ist-Zustand</vt:lpstr>
      <vt:lpstr>Offene Tasks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Laurenz Hölzl</dc:creator>
  <cp:lastModifiedBy>Grundner Simon</cp:lastModifiedBy>
  <cp:revision>2</cp:revision>
  <dcterms:created xsi:type="dcterms:W3CDTF">2022-12-14T08:05:18Z</dcterms:created>
  <dcterms:modified xsi:type="dcterms:W3CDTF">2022-12-19T14:11:40Z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0x010100251BA9366EB16C469C7FA18199DAE511</vt:lpwstr>
  </property>
</Properties>
</file>

<file path=docProps/thumbnail.jpeg>
</file>